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3" r:id="rId2"/>
    <p:sldId id="559" r:id="rId3"/>
    <p:sldId id="256" r:id="rId4"/>
    <p:sldId id="555" r:id="rId5"/>
    <p:sldId id="557" r:id="rId6"/>
    <p:sldId id="558" r:id="rId7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7A51"/>
    <a:srgbClr val="33CCFF"/>
    <a:srgbClr val="9148C8"/>
    <a:srgbClr val="00CC00"/>
    <a:srgbClr val="009242"/>
    <a:srgbClr val="FF0066"/>
    <a:srgbClr val="FF99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9890" autoAdjust="0"/>
  </p:normalViewPr>
  <p:slideViewPr>
    <p:cSldViewPr>
      <p:cViewPr>
        <p:scale>
          <a:sx n="100" d="100"/>
          <a:sy n="100" d="100"/>
        </p:scale>
        <p:origin x="-624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бюджетной политики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Верхнеобливского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сельского поселения</a:t>
          </a:r>
        </a:p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Верхнеобливского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сельского 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60897" custScaleY="121625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53345" custScaleY="127469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343608" y="1342314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бюджетной политики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Верхнеобливского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kern="1200" dirty="0"/>
        </a:p>
      </dsp:txBody>
      <dsp:txXfrm>
        <a:off x="3693668" y="1661077"/>
        <a:ext cx="1690242" cy="1539121"/>
      </dsp:txXfrm>
    </dsp:sp>
    <dsp:sp modelId="{4BFCC67C-01E0-4706-B8B4-1F8F2C2F130B}">
      <dsp:nvSpPr>
        <dsp:cNvPr id="0" name=""/>
        <dsp:cNvSpPr/>
      </dsp:nvSpPr>
      <dsp:spPr>
        <a:xfrm rot="19879275">
          <a:off x="5632265" y="1468912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636454" y="1605832"/>
        <a:ext cx="159347" cy="361598"/>
      </dsp:txXfrm>
    </dsp:sp>
    <dsp:sp modelId="{D1074AC8-5E5D-44C1-B388-B81C344112D7}">
      <dsp:nvSpPr>
        <dsp:cNvPr id="0" name=""/>
        <dsp:cNvSpPr/>
      </dsp:nvSpPr>
      <dsp:spPr>
        <a:xfrm>
          <a:off x="5685497" y="-35577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2962" y="280159"/>
        <a:ext cx="1967412" cy="1524507"/>
      </dsp:txXfrm>
    </dsp:sp>
    <dsp:sp modelId="{118CB159-B422-44AE-B8B5-625D5ED9ED39}">
      <dsp:nvSpPr>
        <dsp:cNvPr id="0" name=""/>
        <dsp:cNvSpPr/>
      </dsp:nvSpPr>
      <dsp:spPr>
        <a:xfrm rot="5253603">
          <a:off x="4450401" y="3483981"/>
          <a:ext cx="29222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2368" y="3560720"/>
        <a:ext cx="204557" cy="361598"/>
      </dsp:txXfrm>
    </dsp:sp>
    <dsp:sp modelId="{E0A4CD80-46A9-4C58-B3C2-2D572F0DFB5F}">
      <dsp:nvSpPr>
        <dsp:cNvPr id="0" name=""/>
        <dsp:cNvSpPr/>
      </dsp:nvSpPr>
      <dsp:spPr>
        <a:xfrm>
          <a:off x="3228526" y="4068450"/>
          <a:ext cx="2851968" cy="21558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Верхнеобливского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187" y="4384168"/>
        <a:ext cx="2016646" cy="1524419"/>
      </dsp:txXfrm>
    </dsp:sp>
    <dsp:sp modelId="{CB264C7A-5A81-4BAE-807A-A681681D9954}">
      <dsp:nvSpPr>
        <dsp:cNvPr id="0" name=""/>
        <dsp:cNvSpPr/>
      </dsp:nvSpPr>
      <dsp:spPr>
        <a:xfrm rot="1438556">
          <a:off x="5724781" y="2730868"/>
          <a:ext cx="33334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29095" y="2831083"/>
        <a:ext cx="233338" cy="361598"/>
      </dsp:txXfrm>
    </dsp:sp>
    <dsp:sp modelId="{DA20B577-E084-4A3A-8A0B-24E3B4429303}">
      <dsp:nvSpPr>
        <dsp:cNvPr id="0" name=""/>
        <dsp:cNvSpPr/>
      </dsp:nvSpPr>
      <dsp:spPr>
        <a:xfrm>
          <a:off x="6026689" y="2567028"/>
          <a:ext cx="2718106" cy="22594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424746" y="2897916"/>
        <a:ext cx="1921992" cy="1597666"/>
      </dsp:txXfrm>
    </dsp:sp>
    <dsp:sp modelId="{30729D24-0D62-4224-8B03-8D0408277A71}">
      <dsp:nvSpPr>
        <dsp:cNvPr id="0" name=""/>
        <dsp:cNvSpPr/>
      </dsp:nvSpPr>
      <dsp:spPr>
        <a:xfrm rot="8886030">
          <a:off x="3029503" y="2941364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43012" y="3029457"/>
        <a:ext cx="286486" cy="361598"/>
      </dsp:txXfrm>
    </dsp:sp>
    <dsp:sp modelId="{9B89C421-F0D8-44E3-BD0A-4C6E08938364}">
      <dsp:nvSpPr>
        <dsp:cNvPr id="0" name=""/>
        <dsp:cNvSpPr/>
      </dsp:nvSpPr>
      <dsp:spPr>
        <a:xfrm>
          <a:off x="425896" y="3062541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3644" y="3373472"/>
        <a:ext cx="1968779" cy="1501307"/>
      </dsp:txXfrm>
    </dsp:sp>
    <dsp:sp modelId="{7CD94444-8331-41F3-825C-CDF51849DCA2}">
      <dsp:nvSpPr>
        <dsp:cNvPr id="0" name=""/>
        <dsp:cNvSpPr/>
      </dsp:nvSpPr>
      <dsp:spPr>
        <a:xfrm rot="12215655">
          <a:off x="3105838" y="1561404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2142" y="1697874"/>
        <a:ext cx="185811" cy="361598"/>
      </dsp:txXfrm>
    </dsp:sp>
    <dsp:sp modelId="{30D3701F-8426-4130-8133-4F32806D0F99}">
      <dsp:nvSpPr>
        <dsp:cNvPr id="0" name=""/>
        <dsp:cNvSpPr/>
      </dsp:nvSpPr>
      <dsp:spPr>
        <a:xfrm>
          <a:off x="319852" y="73939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458" y="407319"/>
        <a:ext cx="2021208" cy="1609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C40B36-9229-4C85-897B-C246735CE643}" type="datetimeFigureOut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2588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7363"/>
            <a:ext cx="2922587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D0F6A6-461B-417B-8758-3E8B2B01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22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AFEFF-0BFE-441A-B6D5-48E7612F5C3C}" type="datetimeFigureOut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3" tIns="45327" rIns="90653" bIns="453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0653" tIns="45327" rIns="90653" bIns="4532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A0803-1554-46DB-B380-B90F4476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283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665F-8248-43A5-A283-302C714611DA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DD48-B67D-4289-8F4F-9E2CA555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C729-8309-47CB-91CD-B69CE82B243D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DCD3-37E2-4F45-9519-E618B9A6D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1A3E-90D2-4B63-9D18-8E148258B8B0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304C-3104-4728-8525-3FBF2AEF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D3DA-A504-4EF9-8AB0-3EDB8FB1B7D5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BA94-6353-4CFF-8A1C-B961F956B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0048-CE2A-4326-A92A-527CAE08BC23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3044-BFFB-4136-A1C8-290309800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ADED-2D72-449F-9FE8-540044C2AEEB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4496-2E59-4A95-8CB4-F2A2CD167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1F70-D255-4BC3-ADA4-20C2E4F3025C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3380-A138-44C5-8010-A081DD66F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A598-E95C-48FE-BCD3-2DB83FC5EF4B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0264-55F2-4A80-9881-C1BB1BD9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C7A-04FD-495C-BBEC-EC49C1C9DB8A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FD6D-8BA5-4425-BCA0-E11675362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58FF-1DB3-47B9-BC21-F331E7D5282C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5BB8-EC2E-4384-BB60-709DF9424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CB3-4FFA-451E-84A5-1558634B368A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7D0-CF85-47E4-BC5E-C66426482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3123694-F344-4390-943A-2BCEE32F9161}" type="datetime1">
              <a:rPr lang="ru-RU"/>
              <a:pPr>
                <a:defRPr/>
              </a:pPr>
              <a:t>05.01.2018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7A184C5-022D-47AC-BF41-D5A21E3E3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46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1" y="332656"/>
            <a:ext cx="7848871" cy="3170099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Верхнеобливского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Тацинского района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плановый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20249689">
            <a:off x="2278063" y="5110163"/>
            <a:ext cx="1247775" cy="63658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857750" y="2214563"/>
            <a:ext cx="642938" cy="642937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2390993">
            <a:off x="5984875" y="4664075"/>
            <a:ext cx="868363" cy="484188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500062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  <p:sp>
        <p:nvSpPr>
          <p:cNvPr id="11270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9" name="Овал 8"/>
          <p:cNvSpPr/>
          <p:nvPr/>
        </p:nvSpPr>
        <p:spPr>
          <a:xfrm>
            <a:off x="2714612" y="2786058"/>
            <a:ext cx="3500462" cy="264320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Основа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Формирования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Верхнеобливского сельского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2018 год и на плановый период 2019 и 2020 годов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43702" y="3929066"/>
            <a:ext cx="2214578" cy="2000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Муниципальные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Верхнеобливского сельского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285728"/>
            <a:ext cx="8572560" cy="221457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Основные направления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бюджетной и налоговой политики 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Верхнеобливского 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сельского поселения на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2018-2020 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годы  (Постановление  от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29.09.2017 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г. №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90)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44" y="3429000"/>
            <a:ext cx="2428892" cy="26432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Прогноз социально-экономического развития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Верхнеобливского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сельского поселения на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2018-2020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годы</a:t>
            </a:r>
          </a:p>
        </p:txBody>
      </p:sp>
    </p:spTree>
    <p:extLst>
      <p:ext uri="{BB962C8B-B14F-4D97-AF65-F5344CB8AC3E}">
        <p14:creationId xmlns:p14="http://schemas.microsoft.com/office/powerpoint/2010/main" val="22320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40179301"/>
              </p:ext>
            </p:extLst>
          </p:nvPr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ВЕРХНЕОБЛИВСКОГО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2018-2020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 rot="10529357" flipV="1">
            <a:off x="907063" y="1524143"/>
            <a:ext cx="45719" cy="457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5" y="1844824"/>
            <a:ext cx="2448271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2018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6831,5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6831,5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Дефицит- 0,0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63888" y="2060848"/>
            <a:ext cx="252028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2019 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– 5114,2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– 7186,2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Дефицит – 2072,0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93079" y="2535445"/>
            <a:ext cx="2027393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2020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</a:t>
            </a:r>
            <a:r>
              <a:rPr lang="ru-RU" b="1" dirty="0" smtClean="0"/>
              <a:t>5292,2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7367,8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Дефицит– 2075,6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584" y="3576290"/>
            <a:ext cx="45719" cy="457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984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36496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ВЕРХНЕОБЛИВСКОГО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СЕЛЬСКОГО ПОСЕЛЕНИЯ НА 2017 -2020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890365"/>
              </p:ext>
            </p:extLst>
          </p:nvPr>
        </p:nvGraphicFramePr>
        <p:xfrm>
          <a:off x="683567" y="1339804"/>
          <a:ext cx="7456327" cy="38012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65589"/>
                <a:gridCol w="919780"/>
                <a:gridCol w="985479"/>
                <a:gridCol w="985479"/>
              </a:tblGrid>
              <a:tr h="244770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2018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2019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2020 г.</a:t>
                      </a:r>
                      <a:endParaRPr lang="ru-RU" sz="1300" dirty="0"/>
                    </a:p>
                  </a:txBody>
                  <a:tcPr/>
                </a:tc>
              </a:tr>
              <a:tr h="283036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НАЛОГОВЫЕ И НЕНАЛОГОВЫЕДОХОДЫ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4283,0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4327,3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4375,2</a:t>
                      </a:r>
                      <a:endParaRPr lang="ru-RU" sz="1400" b="1" dirty="0"/>
                    </a:p>
                  </a:txBody>
                  <a:tcPr/>
                </a:tc>
              </a:tr>
              <a:tr h="24477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44770">
                <a:tc>
                  <a:txBody>
                    <a:bodyPr/>
                    <a:lstStyle/>
                    <a:p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 НА ДОХОДЫ ФИЗИЧЕСКИХ ЛИЦ</a:t>
                      </a:r>
                      <a:endParaRPr lang="ru-RU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354,8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369,0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383,8</a:t>
                      </a:r>
                      <a:endParaRPr lang="ru-RU" sz="1300" dirty="0"/>
                    </a:p>
                  </a:txBody>
                  <a:tcPr/>
                </a:tc>
              </a:tr>
              <a:tr h="24477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102,7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117,1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134,0</a:t>
                      </a:r>
                      <a:endParaRPr lang="ru-RU" sz="1300" dirty="0"/>
                    </a:p>
                  </a:txBody>
                  <a:tcPr/>
                </a:tc>
              </a:tr>
              <a:tr h="24477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241,2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250,9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260,9</a:t>
                      </a:r>
                      <a:endParaRPr lang="ru-RU" sz="1300" dirty="0"/>
                    </a:p>
                  </a:txBody>
                  <a:tcPr/>
                </a:tc>
              </a:tr>
              <a:tr h="24477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3223,9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3223,9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3223,9</a:t>
                      </a:r>
                      <a:endParaRPr lang="ru-RU" sz="1300" dirty="0"/>
                    </a:p>
                  </a:txBody>
                  <a:tcPr/>
                </a:tc>
              </a:tr>
              <a:tr h="24477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</a:t>
                      </a:r>
                      <a:endParaRPr lang="ru-RU" sz="1300" dirty="0"/>
                    </a:p>
                  </a:txBody>
                  <a:tcPr/>
                </a:tc>
              </a:tr>
              <a:tr h="41224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350,2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355,4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360,6</a:t>
                      </a:r>
                      <a:endParaRPr lang="ru-RU" sz="1300" dirty="0"/>
                    </a:p>
                  </a:txBody>
                  <a:tcPr/>
                </a:tc>
              </a:tr>
              <a:tr h="372212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/>
                </a:tc>
              </a:tr>
              <a:tr h="25765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2548,5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786,9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917,0</a:t>
                      </a:r>
                      <a:endParaRPr lang="ru-RU" sz="1400" b="1" dirty="0"/>
                    </a:p>
                  </a:txBody>
                  <a:tcPr/>
                </a:tc>
              </a:tr>
              <a:tr h="25765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6831,5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5114,2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5292,2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5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88491" cy="6741368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99543"/>
              </p:ext>
            </p:extLst>
          </p:nvPr>
        </p:nvGraphicFramePr>
        <p:xfrm>
          <a:off x="444049" y="1844824"/>
          <a:ext cx="8100392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1008112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2018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 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6831,5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7186,2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7367,8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3736,0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3743,1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3768,7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76,6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79,4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15,4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523,3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850,1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850,1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2392,0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2417,0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2569,8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ВЕРХНЕОБЛИВСКОГО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2018-2020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(тыс.рублей)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79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5996</TotalTime>
  <Words>343</Words>
  <Application>Microsoft Office PowerPoint</Application>
  <PresentationFormat>Экран (4:3)</PresentationFormat>
  <Paragraphs>115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Администрация</cp:lastModifiedBy>
  <cp:revision>539</cp:revision>
  <cp:lastPrinted>2016-12-13T07:50:05Z</cp:lastPrinted>
  <dcterms:created xsi:type="dcterms:W3CDTF">2013-11-19T11:15:28Z</dcterms:created>
  <dcterms:modified xsi:type="dcterms:W3CDTF">2018-01-05T10:56:59Z</dcterms:modified>
</cp:coreProperties>
</file>